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3"/>
  </p:handoutMasterIdLst>
  <p:sldIdLst>
    <p:sldId id="264" r:id="rId2"/>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52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74" autoAdjust="0"/>
    <p:restoredTop sz="94660"/>
  </p:normalViewPr>
  <p:slideViewPr>
    <p:cSldViewPr>
      <p:cViewPr varScale="1">
        <p:scale>
          <a:sx n="68" d="100"/>
          <a:sy n="68" d="100"/>
        </p:scale>
        <p:origin x="160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59734FFC-8CE2-42E3-9832-351E1A5591A0}" type="datetimeFigureOut">
              <a:rPr kumimoji="1" lang="ja-JP" altLang="en-US" smtClean="0"/>
              <a:pPr/>
              <a:t>2022/5/25</a:t>
            </a:fld>
            <a:endParaRPr kumimoji="1" lang="ja-JP" altLang="en-US"/>
          </a:p>
        </p:txBody>
      </p:sp>
      <p:sp>
        <p:nvSpPr>
          <p:cNvPr id="4" name="フッター プレースホルダ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E1369C3D-ED43-41EB-9C27-37EC6B1B64F4}"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ounded Rectangle 15"/>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9"/>
          <p:cNvGrpSpPr>
            <a:grpSpLocks noChangeAspect="1"/>
          </p:cNvGrpSpPr>
          <p:nvPr/>
        </p:nvGrpSpPr>
        <p:grpSpPr bwMode="auto">
          <a:xfrm>
            <a:off x="211138" y="5354638"/>
            <a:ext cx="8723312" cy="1330325"/>
            <a:chOff x="-3905250" y="4294188"/>
            <a:chExt cx="13011150" cy="1892300"/>
          </a:xfrm>
        </p:grpSpPr>
        <p:sp>
          <p:nvSpPr>
            <p:cNvPr id="6" name="Freeform 14"/>
            <p:cNvSpPr>
              <a:spLocks/>
            </p:cNvSpPr>
            <p:nvPr/>
          </p:nvSpPr>
          <p:spPr bwMode="hidden">
            <a:xfrm>
              <a:off x="4810681" y="4499676"/>
              <a:ext cx="4295219"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7" name="Freeform 18"/>
            <p:cNvSpPr>
              <a:spLocks/>
            </p:cNvSpPr>
            <p:nvPr/>
          </p:nvSpPr>
          <p:spPr bwMode="hidden">
            <a:xfrm>
              <a:off x="-308538" y="4319027"/>
              <a:ext cx="8280254" cy="1208092"/>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8" name="Freeform 22"/>
            <p:cNvSpPr>
              <a:spLocks/>
            </p:cNvSpPr>
            <p:nvPr/>
          </p:nvSpPr>
          <p:spPr bwMode="hidden">
            <a:xfrm>
              <a:off x="4014" y="4334834"/>
              <a:ext cx="8164231"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9" name="Freeform 26"/>
            <p:cNvSpPr>
              <a:spLocks/>
            </p:cNvSpPr>
            <p:nvPr/>
          </p:nvSpPr>
          <p:spPr bwMode="hidden">
            <a:xfrm>
              <a:off x="4157164" y="4316769"/>
              <a:ext cx="4939265"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10"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11" name="Date Placeholder 3"/>
          <p:cNvSpPr>
            <a:spLocks noGrp="1"/>
          </p:cNvSpPr>
          <p:nvPr>
            <p:ph type="dt" sz="half" idx="10"/>
          </p:nvPr>
        </p:nvSpPr>
        <p:spPr/>
        <p:txBody>
          <a:bodyPr/>
          <a:lstStyle>
            <a:lvl1pPr>
              <a:defRPr/>
            </a:lvl1pPr>
          </a:lstStyle>
          <a:p>
            <a:pPr>
              <a:defRPr/>
            </a:pPr>
            <a:fld id="{058E4041-EBFE-4871-BE81-E76AF25E6219}" type="datetimeFigureOut">
              <a:rPr lang="ja-JP" altLang="en-US"/>
              <a:pPr>
                <a:defRPr/>
              </a:pPr>
              <a:t>2022/5/25</a:t>
            </a:fld>
            <a:endParaRPr lang="ja-JP" altLang="en-US"/>
          </a:p>
        </p:txBody>
      </p:sp>
      <p:sp>
        <p:nvSpPr>
          <p:cNvPr id="12" name="Footer Placeholder 4"/>
          <p:cNvSpPr>
            <a:spLocks noGrp="1"/>
          </p:cNvSpPr>
          <p:nvPr>
            <p:ph type="ftr" sz="quarter" idx="11"/>
          </p:nvPr>
        </p:nvSpPr>
        <p:spPr/>
        <p:txBody>
          <a:bodyPr/>
          <a:lstStyle>
            <a:lvl1pPr>
              <a:defRPr/>
            </a:lvl1pPr>
          </a:lstStyle>
          <a:p>
            <a:pPr>
              <a:defRPr/>
            </a:pPr>
            <a:endParaRPr lang="ja-JP" altLang="en-US"/>
          </a:p>
        </p:txBody>
      </p:sp>
      <p:sp>
        <p:nvSpPr>
          <p:cNvPr id="13" name="Slide Number Placeholder 5"/>
          <p:cNvSpPr>
            <a:spLocks noGrp="1"/>
          </p:cNvSpPr>
          <p:nvPr>
            <p:ph type="sldNum" sz="quarter" idx="12"/>
          </p:nvPr>
        </p:nvSpPr>
        <p:spPr/>
        <p:txBody>
          <a:bodyPr/>
          <a:lstStyle>
            <a:lvl1pPr>
              <a:defRPr/>
            </a:lvl1pPr>
          </a:lstStyle>
          <a:p>
            <a:pPr>
              <a:defRPr/>
            </a:pPr>
            <a:fld id="{E65443A3-99A9-4148-BB4B-609E3F0CBF9F}"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lvl1pPr>
              <a:defRPr/>
            </a:lvl1pPr>
          </a:lstStyle>
          <a:p>
            <a:pPr>
              <a:defRPr/>
            </a:pPr>
            <a:fld id="{68B8B70C-D4DB-41DC-93DA-8D2B69055C9A}" type="datetimeFigureOut">
              <a:rPr lang="ja-JP" altLang="en-US"/>
              <a:pPr>
                <a:defRPr/>
              </a:pPr>
              <a:t>2022/5/25</a:t>
            </a:fld>
            <a:endParaRPr lang="ja-JP" altLang="en-US"/>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8BAEEC00-E791-484E-9CFD-DB397AE0A4BB}"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4" name="Rounded Rectangle 20"/>
          <p:cNvSpPr/>
          <p:nvPr/>
        </p:nvSpPr>
        <p:spPr bwMode="hidden">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14"/>
          <p:cNvGrpSpPr>
            <a:grpSpLocks noChangeAspect="1"/>
          </p:cNvGrpSpPr>
          <p:nvPr/>
        </p:nvGrpSpPr>
        <p:grpSpPr bwMode="auto">
          <a:xfrm>
            <a:off x="211138" y="714375"/>
            <a:ext cx="8723312" cy="1331913"/>
            <a:chOff x="-3905250" y="4294188"/>
            <a:chExt cx="13011150" cy="1892300"/>
          </a:xfrm>
        </p:grpSpPr>
        <p:sp>
          <p:nvSpPr>
            <p:cNvPr id="6" name="Freeform 14"/>
            <p:cNvSpPr>
              <a:spLocks/>
            </p:cNvSpPr>
            <p:nvPr/>
          </p:nvSpPr>
          <p:spPr bwMode="hidden">
            <a:xfrm>
              <a:off x="4810681" y="4501687"/>
              <a:ext cx="4295219" cy="101494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7" name="Freeform 18"/>
            <p:cNvSpPr>
              <a:spLocks/>
            </p:cNvSpPr>
            <p:nvPr/>
          </p:nvSpPr>
          <p:spPr bwMode="hidden">
            <a:xfrm>
              <a:off x="-308538" y="4318998"/>
              <a:ext cx="8280254" cy="1208906"/>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8" name="Freeform 22"/>
            <p:cNvSpPr>
              <a:spLocks/>
            </p:cNvSpPr>
            <p:nvPr/>
          </p:nvSpPr>
          <p:spPr bwMode="hidden">
            <a:xfrm>
              <a:off x="4014" y="4334786"/>
              <a:ext cx="8164231" cy="110290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9" name="Freeform 26"/>
            <p:cNvSpPr>
              <a:spLocks/>
            </p:cNvSpPr>
            <p:nvPr/>
          </p:nvSpPr>
          <p:spPr bwMode="hidden">
            <a:xfrm>
              <a:off x="4157164" y="4316742"/>
              <a:ext cx="4939265" cy="92697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1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grpSp>
      <p:sp>
        <p:nvSpPr>
          <p:cNvPr id="2" name="Vertical Title 1"/>
          <p:cNvSpPr>
            <a:spLocks noGrp="1"/>
          </p:cNvSpPr>
          <p:nvPr>
            <p:ph type="title" orient="vert"/>
          </p:nvPr>
        </p:nvSpPr>
        <p:spPr>
          <a:xfrm>
            <a:off x="6629400" y="1447800"/>
            <a:ext cx="2057400" cy="4487333"/>
          </a:xfrm>
        </p:spPr>
        <p:txBody>
          <a:bodyPr vert="eaVert"/>
          <a:lstStyle>
            <a:lvl1pPr algn="l">
              <a:defRPr>
                <a:solidFill>
                  <a:schemeClr val="tx2"/>
                </a:solidFil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1" name="Date Placeholder 3"/>
          <p:cNvSpPr>
            <a:spLocks noGrp="1"/>
          </p:cNvSpPr>
          <p:nvPr>
            <p:ph type="dt" sz="half" idx="10"/>
          </p:nvPr>
        </p:nvSpPr>
        <p:spPr/>
        <p:txBody>
          <a:bodyPr/>
          <a:lstStyle>
            <a:lvl1pPr>
              <a:defRPr/>
            </a:lvl1pPr>
          </a:lstStyle>
          <a:p>
            <a:pPr>
              <a:defRPr/>
            </a:pPr>
            <a:fld id="{0BCE8647-4B46-4488-B2A0-A56386732AA6}" type="datetimeFigureOut">
              <a:rPr lang="ja-JP" altLang="en-US"/>
              <a:pPr>
                <a:defRPr/>
              </a:pPr>
              <a:t>2022/5/25</a:t>
            </a:fld>
            <a:endParaRPr lang="ja-JP" altLang="en-US"/>
          </a:p>
        </p:txBody>
      </p:sp>
      <p:sp>
        <p:nvSpPr>
          <p:cNvPr id="12" name="Footer Placeholder 4"/>
          <p:cNvSpPr>
            <a:spLocks noGrp="1"/>
          </p:cNvSpPr>
          <p:nvPr>
            <p:ph type="ftr" sz="quarter" idx="11"/>
          </p:nvPr>
        </p:nvSpPr>
        <p:spPr/>
        <p:txBody>
          <a:bodyPr/>
          <a:lstStyle>
            <a:lvl1pPr>
              <a:defRPr/>
            </a:lvl1pPr>
          </a:lstStyle>
          <a:p>
            <a:pPr>
              <a:defRPr/>
            </a:pPr>
            <a:endParaRPr lang="ja-JP" altLang="en-US"/>
          </a:p>
        </p:txBody>
      </p:sp>
      <p:sp>
        <p:nvSpPr>
          <p:cNvPr id="13" name="Slide Number Placeholder 5"/>
          <p:cNvSpPr>
            <a:spLocks noGrp="1"/>
          </p:cNvSpPr>
          <p:nvPr>
            <p:ph type="sldNum" sz="quarter" idx="12"/>
          </p:nvPr>
        </p:nvSpPr>
        <p:spPr/>
        <p:txBody>
          <a:bodyPr/>
          <a:lstStyle>
            <a:lvl1pPr>
              <a:defRPr/>
            </a:lvl1pPr>
          </a:lstStyle>
          <a:p>
            <a:pPr>
              <a:defRPr/>
            </a:pPr>
            <a:fld id="{3760BBC4-3EB7-4D22-A9B0-F26EA12F1A80}"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Title 6"/>
          <p:cNvSpPr>
            <a:spLocks noGrp="1"/>
          </p:cNvSpPr>
          <p:nvPr>
            <p:ph type="title"/>
          </p:nvPr>
        </p:nvSpPr>
        <p:spPr/>
        <p:txBody>
          <a:bodyPr/>
          <a:lstStyle/>
          <a:p>
            <a:r>
              <a:rPr lang="ja-JP" altLang="en-US"/>
              <a:t>マスター タイトルの書式設定</a:t>
            </a:r>
            <a:endParaRPr lang="en-US"/>
          </a:p>
        </p:txBody>
      </p:sp>
      <p:sp>
        <p:nvSpPr>
          <p:cNvPr id="4" name="Date Placeholder 3"/>
          <p:cNvSpPr>
            <a:spLocks noGrp="1"/>
          </p:cNvSpPr>
          <p:nvPr>
            <p:ph type="dt" sz="half" idx="10"/>
          </p:nvPr>
        </p:nvSpPr>
        <p:spPr/>
        <p:txBody>
          <a:bodyPr/>
          <a:lstStyle>
            <a:lvl1pPr>
              <a:defRPr/>
            </a:lvl1pPr>
          </a:lstStyle>
          <a:p>
            <a:pPr>
              <a:defRPr/>
            </a:pPr>
            <a:fld id="{100EF5FD-F296-4DE0-89F7-45A383F07A0C}" type="datetimeFigureOut">
              <a:rPr lang="ja-JP" altLang="en-US"/>
              <a:pPr>
                <a:defRPr/>
              </a:pPr>
              <a:t>2022/5/25</a:t>
            </a:fld>
            <a:endParaRPr lang="ja-JP" altLang="en-US"/>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4411A912-ABEC-41BB-AB9C-E6B20274F270}"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4" name="Rounded Rectangle 13"/>
          <p:cNvSpPr/>
          <p:nvPr/>
        </p:nvSpPr>
        <p:spPr>
          <a:xfrm>
            <a:off x="228600" y="228600"/>
            <a:ext cx="8696325" cy="473710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Freeform 14"/>
          <p:cNvSpPr>
            <a:spLocks/>
          </p:cNvSpPr>
          <p:nvPr/>
        </p:nvSpPr>
        <p:spPr bwMode="hidden">
          <a:xfrm>
            <a:off x="6046788" y="4203700"/>
            <a:ext cx="2876550" cy="714375"/>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6" name="Freeform 18"/>
          <p:cNvSpPr>
            <a:spLocks/>
          </p:cNvSpPr>
          <p:nvPr/>
        </p:nvSpPr>
        <p:spPr bwMode="hidden">
          <a:xfrm>
            <a:off x="2619375" y="4075113"/>
            <a:ext cx="5545138" cy="850900"/>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7" name="Freeform 22"/>
          <p:cNvSpPr>
            <a:spLocks/>
          </p:cNvSpPr>
          <p:nvPr/>
        </p:nvSpPr>
        <p:spPr bwMode="hidden">
          <a:xfrm>
            <a:off x="2828925" y="4087813"/>
            <a:ext cx="5467350" cy="77470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8" name="Freeform 26"/>
          <p:cNvSpPr>
            <a:spLocks/>
          </p:cNvSpPr>
          <p:nvPr/>
        </p:nvSpPr>
        <p:spPr bwMode="hidden">
          <a:xfrm>
            <a:off x="5610225" y="4073525"/>
            <a:ext cx="3306763" cy="652463"/>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9" name="Freeform 10"/>
          <p:cNvSpPr>
            <a:spLocks/>
          </p:cNvSpPr>
          <p:nvPr/>
        </p:nvSpPr>
        <p:spPr bwMode="hidden">
          <a:xfrm>
            <a:off x="211138" y="4059238"/>
            <a:ext cx="8723312" cy="1328737"/>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10" name="Date Placeholder 3"/>
          <p:cNvSpPr>
            <a:spLocks noGrp="1"/>
          </p:cNvSpPr>
          <p:nvPr>
            <p:ph type="dt" sz="half" idx="10"/>
          </p:nvPr>
        </p:nvSpPr>
        <p:spPr/>
        <p:txBody>
          <a:bodyPr/>
          <a:lstStyle>
            <a:lvl1pPr>
              <a:defRPr/>
            </a:lvl1pPr>
          </a:lstStyle>
          <a:p>
            <a:pPr>
              <a:defRPr/>
            </a:pPr>
            <a:fld id="{F564B974-8041-462A-96F6-3B70E2923C17}" type="datetimeFigureOut">
              <a:rPr lang="ja-JP" altLang="en-US"/>
              <a:pPr>
                <a:defRPr/>
              </a:pPr>
              <a:t>2022/5/25</a:t>
            </a:fld>
            <a:endParaRPr lang="ja-JP" altLang="en-US"/>
          </a:p>
        </p:txBody>
      </p:sp>
      <p:sp>
        <p:nvSpPr>
          <p:cNvPr id="11" name="Footer Placeholder 4"/>
          <p:cNvSpPr>
            <a:spLocks noGrp="1"/>
          </p:cNvSpPr>
          <p:nvPr>
            <p:ph type="ftr" sz="quarter" idx="11"/>
          </p:nvPr>
        </p:nvSpPr>
        <p:spPr/>
        <p:txBody>
          <a:bodyPr/>
          <a:lstStyle>
            <a:lvl1pPr>
              <a:defRPr/>
            </a:lvl1pPr>
          </a:lstStyle>
          <a:p>
            <a:pPr>
              <a:defRPr/>
            </a:pPr>
            <a:endParaRPr lang="ja-JP" altLang="en-US"/>
          </a:p>
        </p:txBody>
      </p:sp>
      <p:sp>
        <p:nvSpPr>
          <p:cNvPr id="12" name="Slide Number Placeholder 5"/>
          <p:cNvSpPr>
            <a:spLocks noGrp="1"/>
          </p:cNvSpPr>
          <p:nvPr>
            <p:ph type="sldNum" sz="quarter" idx="12"/>
          </p:nvPr>
        </p:nvSpPr>
        <p:spPr/>
        <p:txBody>
          <a:bodyPr/>
          <a:lstStyle>
            <a:lvl1pPr>
              <a:defRPr/>
            </a:lvl1pPr>
          </a:lstStyle>
          <a:p>
            <a:pPr>
              <a:defRPr/>
            </a:pPr>
            <a:fld id="{BBEEA28C-FDFA-4589-B006-0AB3A9862792}"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3"/>
          <p:cNvSpPr>
            <a:spLocks noGrp="1"/>
          </p:cNvSpPr>
          <p:nvPr>
            <p:ph type="dt" sz="half" idx="15"/>
          </p:nvPr>
        </p:nvSpPr>
        <p:spPr/>
        <p:txBody>
          <a:bodyPr/>
          <a:lstStyle>
            <a:lvl1pPr>
              <a:defRPr/>
            </a:lvl1pPr>
          </a:lstStyle>
          <a:p>
            <a:pPr>
              <a:defRPr/>
            </a:pPr>
            <a:fld id="{96AFC330-D7E5-488D-BEA7-D98E22E57831}" type="datetimeFigureOut">
              <a:rPr lang="ja-JP" altLang="en-US"/>
              <a:pPr>
                <a:defRPr/>
              </a:pPr>
              <a:t>2022/5/25</a:t>
            </a:fld>
            <a:endParaRPr lang="ja-JP" altLang="en-US"/>
          </a:p>
        </p:txBody>
      </p:sp>
      <p:sp>
        <p:nvSpPr>
          <p:cNvPr id="6" name="Footer Placeholder 4"/>
          <p:cNvSpPr>
            <a:spLocks noGrp="1"/>
          </p:cNvSpPr>
          <p:nvPr>
            <p:ph type="ftr" sz="quarter" idx="16"/>
          </p:nvPr>
        </p:nvSpPr>
        <p:spPr/>
        <p:txBody>
          <a:bodyPr/>
          <a:lstStyle>
            <a:lvl1pPr>
              <a:defRPr/>
            </a:lvl1pPr>
          </a:lstStyle>
          <a:p>
            <a:pPr>
              <a:defRPr/>
            </a:pPr>
            <a:endParaRPr lang="ja-JP" altLang="en-US"/>
          </a:p>
        </p:txBody>
      </p:sp>
      <p:sp>
        <p:nvSpPr>
          <p:cNvPr id="7" name="Slide Number Placeholder 5"/>
          <p:cNvSpPr>
            <a:spLocks noGrp="1"/>
          </p:cNvSpPr>
          <p:nvPr>
            <p:ph type="sldNum" sz="quarter" idx="17"/>
          </p:nvPr>
        </p:nvSpPr>
        <p:spPr/>
        <p:txBody>
          <a:bodyPr/>
          <a:lstStyle>
            <a:lvl1pPr>
              <a:defRPr/>
            </a:lvl1pPr>
          </a:lstStyle>
          <a:p>
            <a:pPr>
              <a:defRPr/>
            </a:pPr>
            <a:fld id="{44082DF4-CAD0-45E8-BE11-F5D2CA0C5AC4}"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p:cNvSpPr>
            <a:spLocks noGrp="1"/>
          </p:cNvSpPr>
          <p:nvPr>
            <p:ph type="dt" sz="half" idx="10"/>
          </p:nvPr>
        </p:nvSpPr>
        <p:spPr/>
        <p:txBody>
          <a:bodyPr/>
          <a:lstStyle>
            <a:lvl1pPr>
              <a:defRPr/>
            </a:lvl1pPr>
          </a:lstStyle>
          <a:p>
            <a:pPr>
              <a:defRPr/>
            </a:pPr>
            <a:fld id="{A518F82A-FD7D-43DB-A662-73B2E9A6EFEA}" type="datetimeFigureOut">
              <a:rPr lang="ja-JP" altLang="en-US"/>
              <a:pPr>
                <a:defRPr/>
              </a:pPr>
              <a:t>2022/5/25</a:t>
            </a:fld>
            <a:endParaRPr lang="ja-JP" altLang="en-US"/>
          </a:p>
        </p:txBody>
      </p:sp>
      <p:sp>
        <p:nvSpPr>
          <p:cNvPr id="8" name="Footer Placeholder 4"/>
          <p:cNvSpPr>
            <a:spLocks noGrp="1"/>
          </p:cNvSpPr>
          <p:nvPr>
            <p:ph type="ftr" sz="quarter" idx="11"/>
          </p:nvPr>
        </p:nvSpPr>
        <p:spPr/>
        <p:txBody>
          <a:bodyPr/>
          <a:lstStyle>
            <a:lvl1pPr>
              <a:defRPr/>
            </a:lvl1pPr>
          </a:lstStyle>
          <a:p>
            <a:pPr>
              <a:defRPr/>
            </a:pPr>
            <a:endParaRPr lang="ja-JP" altLang="en-US"/>
          </a:p>
        </p:txBody>
      </p:sp>
      <p:sp>
        <p:nvSpPr>
          <p:cNvPr id="9" name="Slide Number Placeholder 5"/>
          <p:cNvSpPr>
            <a:spLocks noGrp="1"/>
          </p:cNvSpPr>
          <p:nvPr>
            <p:ph type="sldNum" sz="quarter" idx="12"/>
          </p:nvPr>
        </p:nvSpPr>
        <p:spPr/>
        <p:txBody>
          <a:bodyPr/>
          <a:lstStyle>
            <a:lvl1pPr>
              <a:defRPr/>
            </a:lvl1pPr>
          </a:lstStyle>
          <a:p>
            <a:pPr>
              <a:defRPr/>
            </a:pPr>
            <a:fld id="{3C3E2FDF-6B71-47C7-95C5-C44AF67ACBB4}"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3"/>
          <p:cNvSpPr>
            <a:spLocks noGrp="1"/>
          </p:cNvSpPr>
          <p:nvPr>
            <p:ph type="dt" sz="half" idx="10"/>
          </p:nvPr>
        </p:nvSpPr>
        <p:spPr/>
        <p:txBody>
          <a:bodyPr/>
          <a:lstStyle>
            <a:lvl1pPr>
              <a:defRPr/>
            </a:lvl1pPr>
          </a:lstStyle>
          <a:p>
            <a:pPr>
              <a:defRPr/>
            </a:pPr>
            <a:fld id="{CBF0196B-88CD-4661-85DA-96DAF1429954}" type="datetimeFigureOut">
              <a:rPr lang="ja-JP" altLang="en-US"/>
              <a:pPr>
                <a:defRPr/>
              </a:pPr>
              <a:t>2022/5/25</a:t>
            </a:fld>
            <a:endParaRPr lang="ja-JP" altLang="en-US"/>
          </a:p>
        </p:txBody>
      </p:sp>
      <p:sp>
        <p:nvSpPr>
          <p:cNvPr id="4" name="Footer Placeholder 4"/>
          <p:cNvSpPr>
            <a:spLocks noGrp="1"/>
          </p:cNvSpPr>
          <p:nvPr>
            <p:ph type="ftr" sz="quarter" idx="11"/>
          </p:nvPr>
        </p:nvSpPr>
        <p:spPr/>
        <p:txBody>
          <a:bodyPr/>
          <a:lstStyle>
            <a:lvl1pPr>
              <a:defRPr/>
            </a:lvl1pPr>
          </a:lstStyle>
          <a:p>
            <a:pPr>
              <a:defRPr/>
            </a:pPr>
            <a:endParaRPr lang="ja-JP" altLang="en-US"/>
          </a:p>
        </p:txBody>
      </p:sp>
      <p:sp>
        <p:nvSpPr>
          <p:cNvPr id="5" name="Slide Number Placeholder 5"/>
          <p:cNvSpPr>
            <a:spLocks noGrp="1"/>
          </p:cNvSpPr>
          <p:nvPr>
            <p:ph type="sldNum" sz="quarter" idx="12"/>
          </p:nvPr>
        </p:nvSpPr>
        <p:spPr/>
        <p:txBody>
          <a:bodyPr/>
          <a:lstStyle>
            <a:lvl1pPr>
              <a:defRPr/>
            </a:lvl1pPr>
          </a:lstStyle>
          <a:p>
            <a:pPr>
              <a:defRPr/>
            </a:pPr>
            <a:fld id="{855335FF-86F6-409A-848A-FDBC0F554C09}"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Rounded Rectangle 11"/>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3" name="Group 5"/>
          <p:cNvGrpSpPr>
            <a:grpSpLocks noChangeAspect="1"/>
          </p:cNvGrpSpPr>
          <p:nvPr/>
        </p:nvGrpSpPr>
        <p:grpSpPr bwMode="auto">
          <a:xfrm>
            <a:off x="211138" y="714375"/>
            <a:ext cx="8723312" cy="1330325"/>
            <a:chOff x="-3905251" y="4294188"/>
            <a:chExt cx="13027839" cy="1892300"/>
          </a:xfrm>
        </p:grpSpPr>
        <p:sp>
          <p:nvSpPr>
            <p:cNvPr id="4" name="Freeform 14"/>
            <p:cNvSpPr>
              <a:spLocks/>
            </p:cNvSpPr>
            <p:nvPr/>
          </p:nvSpPr>
          <p:spPr bwMode="hidden">
            <a:xfrm>
              <a:off x="4810006" y="4499677"/>
              <a:ext cx="4295986"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5" name="Freeform 18"/>
            <p:cNvSpPr>
              <a:spLocks/>
            </p:cNvSpPr>
            <p:nvPr/>
          </p:nvSpPr>
          <p:spPr bwMode="hidden">
            <a:xfrm>
              <a:off x="-308667" y="4319028"/>
              <a:ext cx="8279020" cy="1208091"/>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6" name="Freeform 22"/>
            <p:cNvSpPr>
              <a:spLocks/>
            </p:cNvSpPr>
            <p:nvPr/>
          </p:nvSpPr>
          <p:spPr bwMode="hidden">
            <a:xfrm>
              <a:off x="4286" y="4334834"/>
              <a:ext cx="8165219"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7" name="Freeform 26"/>
            <p:cNvSpPr>
              <a:spLocks/>
            </p:cNvSpPr>
            <p:nvPr/>
          </p:nvSpPr>
          <p:spPr bwMode="hidden">
            <a:xfrm>
              <a:off x="4155651" y="4316769"/>
              <a:ext cx="4940859"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8"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grpSp>
      <p:sp>
        <p:nvSpPr>
          <p:cNvPr id="9" name="Date Placeholder 1"/>
          <p:cNvSpPr>
            <a:spLocks noGrp="1"/>
          </p:cNvSpPr>
          <p:nvPr>
            <p:ph type="dt" sz="half" idx="10"/>
          </p:nvPr>
        </p:nvSpPr>
        <p:spPr/>
        <p:txBody>
          <a:bodyPr/>
          <a:lstStyle>
            <a:lvl1pPr>
              <a:defRPr/>
            </a:lvl1pPr>
          </a:lstStyle>
          <a:p>
            <a:pPr>
              <a:defRPr/>
            </a:pPr>
            <a:fld id="{B0879C87-9373-41AD-892B-285EC1B096A2}" type="datetimeFigureOut">
              <a:rPr lang="ja-JP" altLang="en-US"/>
              <a:pPr>
                <a:defRPr/>
              </a:pPr>
              <a:t>2022/5/25</a:t>
            </a:fld>
            <a:endParaRPr lang="ja-JP" altLang="en-US"/>
          </a:p>
        </p:txBody>
      </p:sp>
      <p:sp>
        <p:nvSpPr>
          <p:cNvPr id="10" name="Footer Placeholder 2"/>
          <p:cNvSpPr>
            <a:spLocks noGrp="1"/>
          </p:cNvSpPr>
          <p:nvPr>
            <p:ph type="ftr" sz="quarter" idx="11"/>
          </p:nvPr>
        </p:nvSpPr>
        <p:spPr/>
        <p:txBody>
          <a:bodyPr/>
          <a:lstStyle>
            <a:lvl1pPr>
              <a:defRPr/>
            </a:lvl1pPr>
          </a:lstStyle>
          <a:p>
            <a:pPr>
              <a:defRPr/>
            </a:pPr>
            <a:endParaRPr lang="ja-JP" altLang="en-US"/>
          </a:p>
        </p:txBody>
      </p:sp>
      <p:sp>
        <p:nvSpPr>
          <p:cNvPr id="11" name="Slide Number Placeholder 3"/>
          <p:cNvSpPr>
            <a:spLocks noGrp="1"/>
          </p:cNvSpPr>
          <p:nvPr>
            <p:ph type="sldNum" sz="quarter" idx="12"/>
          </p:nvPr>
        </p:nvSpPr>
        <p:spPr/>
        <p:txBody>
          <a:bodyPr/>
          <a:lstStyle>
            <a:lvl1pPr>
              <a:defRPr/>
            </a:lvl1pPr>
          </a:lstStyle>
          <a:p>
            <a:pPr>
              <a:defRPr/>
            </a:pPr>
            <a:fld id="{87C8709C-0964-454E-A5C3-0CD53CFF4121}"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5" name="Rounded Rectangle 14"/>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23"/>
          <p:cNvGrpSpPr>
            <a:grpSpLocks noChangeAspect="1"/>
          </p:cNvGrpSpPr>
          <p:nvPr/>
        </p:nvGrpSpPr>
        <p:grpSpPr bwMode="auto">
          <a:xfrm>
            <a:off x="211138" y="714375"/>
            <a:ext cx="8723312" cy="1331913"/>
            <a:chOff x="-3905250" y="4294188"/>
            <a:chExt cx="13011150" cy="1892300"/>
          </a:xfrm>
        </p:grpSpPr>
        <p:sp>
          <p:nvSpPr>
            <p:cNvPr id="7" name="Freeform 14"/>
            <p:cNvSpPr>
              <a:spLocks/>
            </p:cNvSpPr>
            <p:nvPr/>
          </p:nvSpPr>
          <p:spPr bwMode="hidden">
            <a:xfrm>
              <a:off x="4810681" y="4501687"/>
              <a:ext cx="4295219" cy="101494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8" name="Freeform 18"/>
            <p:cNvSpPr>
              <a:spLocks/>
            </p:cNvSpPr>
            <p:nvPr/>
          </p:nvSpPr>
          <p:spPr bwMode="hidden">
            <a:xfrm>
              <a:off x="-308538" y="4318998"/>
              <a:ext cx="8280254" cy="1208906"/>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9" name="Freeform 22"/>
            <p:cNvSpPr>
              <a:spLocks/>
            </p:cNvSpPr>
            <p:nvPr/>
          </p:nvSpPr>
          <p:spPr bwMode="hidden">
            <a:xfrm>
              <a:off x="4014" y="4334786"/>
              <a:ext cx="8164231" cy="110290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10" name="Freeform 26"/>
            <p:cNvSpPr>
              <a:spLocks/>
            </p:cNvSpPr>
            <p:nvPr/>
          </p:nvSpPr>
          <p:spPr bwMode="hidden">
            <a:xfrm>
              <a:off x="4157164" y="4316742"/>
              <a:ext cx="4939265" cy="92697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11"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grpSp>
      <p:sp>
        <p:nvSpPr>
          <p:cNvPr id="4" name="Text Placeholder 3"/>
          <p:cNvSpPr>
            <a:spLocks noGrp="1"/>
          </p:cNvSpPr>
          <p:nvPr>
            <p:ph type="body" sz="half" idx="2"/>
          </p:nvPr>
        </p:nvSpPr>
        <p:spPr>
          <a:xfrm>
            <a:off x="914400" y="3581400"/>
            <a:ext cx="3352800" cy="1905001"/>
          </a:xfrm>
        </p:spPr>
        <p:txBody>
          <a:bodyPr>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2" name="Date Placeholder 4"/>
          <p:cNvSpPr>
            <a:spLocks noGrp="1"/>
          </p:cNvSpPr>
          <p:nvPr>
            <p:ph type="dt" sz="half" idx="10"/>
          </p:nvPr>
        </p:nvSpPr>
        <p:spPr/>
        <p:txBody>
          <a:bodyPr/>
          <a:lstStyle>
            <a:lvl1pPr>
              <a:defRPr/>
            </a:lvl1pPr>
          </a:lstStyle>
          <a:p>
            <a:pPr>
              <a:defRPr/>
            </a:pPr>
            <a:fld id="{8DB7DAF0-3B16-48EB-BF44-1A1B885221FF}" type="datetimeFigureOut">
              <a:rPr lang="ja-JP" altLang="en-US"/>
              <a:pPr>
                <a:defRPr/>
              </a:pPr>
              <a:t>2022/5/25</a:t>
            </a:fld>
            <a:endParaRPr lang="ja-JP" altLang="en-US"/>
          </a:p>
        </p:txBody>
      </p:sp>
      <p:sp>
        <p:nvSpPr>
          <p:cNvPr id="13" name="Footer Placeholder 5"/>
          <p:cNvSpPr>
            <a:spLocks noGrp="1"/>
          </p:cNvSpPr>
          <p:nvPr>
            <p:ph type="ftr" sz="quarter" idx="11"/>
          </p:nvPr>
        </p:nvSpPr>
        <p:spPr/>
        <p:txBody>
          <a:bodyPr/>
          <a:lstStyle>
            <a:lvl1pPr>
              <a:defRPr/>
            </a:lvl1pPr>
          </a:lstStyle>
          <a:p>
            <a:pPr>
              <a:defRPr/>
            </a:pPr>
            <a:endParaRPr lang="ja-JP" altLang="en-US"/>
          </a:p>
        </p:txBody>
      </p:sp>
      <p:sp>
        <p:nvSpPr>
          <p:cNvPr id="14" name="Slide Number Placeholder 6"/>
          <p:cNvSpPr>
            <a:spLocks noGrp="1"/>
          </p:cNvSpPr>
          <p:nvPr>
            <p:ph type="sldNum" sz="quarter" idx="12"/>
          </p:nvPr>
        </p:nvSpPr>
        <p:spPr/>
        <p:txBody>
          <a:bodyPr/>
          <a:lstStyle>
            <a:lvl1pPr>
              <a:defRPr/>
            </a:lvl1pPr>
          </a:lstStyle>
          <a:p>
            <a:pPr>
              <a:defRPr/>
            </a:pPr>
            <a:fld id="{4E9F559A-C625-49EF-92D8-D0251C21690A}"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5" name="Rounded Rectangle 14"/>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8"/>
          <p:cNvGrpSpPr>
            <a:grpSpLocks noChangeAspect="1"/>
          </p:cNvGrpSpPr>
          <p:nvPr/>
        </p:nvGrpSpPr>
        <p:grpSpPr bwMode="auto">
          <a:xfrm>
            <a:off x="211138" y="5354638"/>
            <a:ext cx="8723312" cy="1330325"/>
            <a:chOff x="-3905250" y="4294188"/>
            <a:chExt cx="13011150" cy="1892300"/>
          </a:xfrm>
        </p:grpSpPr>
        <p:sp>
          <p:nvSpPr>
            <p:cNvPr id="7" name="Freeform 14"/>
            <p:cNvSpPr>
              <a:spLocks/>
            </p:cNvSpPr>
            <p:nvPr/>
          </p:nvSpPr>
          <p:spPr bwMode="hidden">
            <a:xfrm>
              <a:off x="4810681" y="4499676"/>
              <a:ext cx="4295219"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8" name="Freeform 18"/>
            <p:cNvSpPr>
              <a:spLocks/>
            </p:cNvSpPr>
            <p:nvPr/>
          </p:nvSpPr>
          <p:spPr bwMode="hidden">
            <a:xfrm>
              <a:off x="-308538" y="4319027"/>
              <a:ext cx="8280254" cy="1208092"/>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9" name="Freeform 22"/>
            <p:cNvSpPr>
              <a:spLocks/>
            </p:cNvSpPr>
            <p:nvPr/>
          </p:nvSpPr>
          <p:spPr bwMode="hidden">
            <a:xfrm>
              <a:off x="4014" y="4334834"/>
              <a:ext cx="8164231"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10" name="Freeform 26"/>
            <p:cNvSpPr>
              <a:spLocks/>
            </p:cNvSpPr>
            <p:nvPr/>
          </p:nvSpPr>
          <p:spPr bwMode="hidden">
            <a:xfrm>
              <a:off x="4157164" y="4316769"/>
              <a:ext cx="4939265"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11"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rtlCol="0">
            <a:normAutofit/>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アイコンをクリックして図を追加</a:t>
            </a:r>
            <a:endParaRPr lang="en-US" noProof="0" dirty="0"/>
          </a:p>
        </p:txBody>
      </p:sp>
      <p:sp>
        <p:nvSpPr>
          <p:cNvPr id="12" name="Date Placeholder 4"/>
          <p:cNvSpPr>
            <a:spLocks noGrp="1"/>
          </p:cNvSpPr>
          <p:nvPr>
            <p:ph type="dt" sz="half" idx="10"/>
          </p:nvPr>
        </p:nvSpPr>
        <p:spPr/>
        <p:txBody>
          <a:bodyPr/>
          <a:lstStyle>
            <a:lvl1pPr>
              <a:defRPr/>
            </a:lvl1pPr>
          </a:lstStyle>
          <a:p>
            <a:pPr>
              <a:defRPr/>
            </a:pPr>
            <a:fld id="{5488382E-131D-401B-993B-A6F2E027EA89}" type="datetimeFigureOut">
              <a:rPr lang="ja-JP" altLang="en-US"/>
              <a:pPr>
                <a:defRPr/>
              </a:pPr>
              <a:t>2022/5/25</a:t>
            </a:fld>
            <a:endParaRPr lang="ja-JP" altLang="en-US"/>
          </a:p>
        </p:txBody>
      </p:sp>
      <p:sp>
        <p:nvSpPr>
          <p:cNvPr id="13" name="Footer Placeholder 5"/>
          <p:cNvSpPr>
            <a:spLocks noGrp="1"/>
          </p:cNvSpPr>
          <p:nvPr>
            <p:ph type="ftr" sz="quarter" idx="11"/>
          </p:nvPr>
        </p:nvSpPr>
        <p:spPr/>
        <p:txBody>
          <a:bodyPr/>
          <a:lstStyle>
            <a:lvl1pPr>
              <a:defRPr/>
            </a:lvl1pPr>
          </a:lstStyle>
          <a:p>
            <a:pPr>
              <a:defRPr/>
            </a:pPr>
            <a:endParaRPr lang="ja-JP" altLang="en-US"/>
          </a:p>
        </p:txBody>
      </p:sp>
      <p:sp>
        <p:nvSpPr>
          <p:cNvPr id="14" name="Slide Number Placeholder 6"/>
          <p:cNvSpPr>
            <a:spLocks noGrp="1"/>
          </p:cNvSpPr>
          <p:nvPr>
            <p:ph type="sldNum" sz="quarter" idx="12"/>
          </p:nvPr>
        </p:nvSpPr>
        <p:spPr/>
        <p:txBody>
          <a:bodyPr/>
          <a:lstStyle>
            <a:lvl1pPr>
              <a:defRPr/>
            </a:lvl1pPr>
          </a:lstStyle>
          <a:p>
            <a:pPr>
              <a:defRPr/>
            </a:pPr>
            <a:fld id="{535C7C40-3BB4-4BE7-9846-596E3788320E}"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6325" cy="2468563"/>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1027" name="Group 15"/>
          <p:cNvGrpSpPr>
            <a:grpSpLocks noChangeAspect="1"/>
          </p:cNvGrpSpPr>
          <p:nvPr/>
        </p:nvGrpSpPr>
        <p:grpSpPr bwMode="auto">
          <a:xfrm>
            <a:off x="211138" y="1679575"/>
            <a:ext cx="8723312" cy="1330325"/>
            <a:chOff x="-3905251" y="4294188"/>
            <a:chExt cx="13027839" cy="1892300"/>
          </a:xfrm>
        </p:grpSpPr>
        <p:sp>
          <p:nvSpPr>
            <p:cNvPr id="17" name="Freeform 14"/>
            <p:cNvSpPr>
              <a:spLocks/>
            </p:cNvSpPr>
            <p:nvPr/>
          </p:nvSpPr>
          <p:spPr bwMode="hidden">
            <a:xfrm>
              <a:off x="4810006" y="4499677"/>
              <a:ext cx="4295986"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18" name="Freeform 18"/>
            <p:cNvSpPr>
              <a:spLocks/>
            </p:cNvSpPr>
            <p:nvPr/>
          </p:nvSpPr>
          <p:spPr bwMode="hidden">
            <a:xfrm>
              <a:off x="-308667" y="4319028"/>
              <a:ext cx="8279020" cy="1208091"/>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19" name="Freeform 22"/>
            <p:cNvSpPr>
              <a:spLocks/>
            </p:cNvSpPr>
            <p:nvPr/>
          </p:nvSpPr>
          <p:spPr bwMode="hidden">
            <a:xfrm>
              <a:off x="4286" y="4334834"/>
              <a:ext cx="8165219"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20" name="Freeform 26"/>
            <p:cNvSpPr>
              <a:spLocks/>
            </p:cNvSpPr>
            <p:nvPr/>
          </p:nvSpPr>
          <p:spPr bwMode="hidden">
            <a:xfrm>
              <a:off x="4155651" y="4316769"/>
              <a:ext cx="4940859"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grpSp>
      <p:sp>
        <p:nvSpPr>
          <p:cNvPr id="1028" name="Title Placeholder 1"/>
          <p:cNvSpPr>
            <a:spLocks noGrp="1"/>
          </p:cNvSpPr>
          <p:nvPr>
            <p:ph type="title"/>
          </p:nvPr>
        </p:nvSpPr>
        <p:spPr bwMode="auto">
          <a:xfrm>
            <a:off x="457200" y="338138"/>
            <a:ext cx="8229600" cy="12525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endParaRPr lang="en-US"/>
          </a:p>
        </p:txBody>
      </p:sp>
      <p:sp>
        <p:nvSpPr>
          <p:cNvPr id="4" name="Date Placeholder 3"/>
          <p:cNvSpPr>
            <a:spLocks noGrp="1"/>
          </p:cNvSpPr>
          <p:nvPr>
            <p:ph type="dt" sz="half" idx="2"/>
          </p:nvPr>
        </p:nvSpPr>
        <p:spPr>
          <a:xfrm>
            <a:off x="5164138" y="6249988"/>
            <a:ext cx="3786187" cy="365125"/>
          </a:xfrm>
          <a:prstGeom prst="rect">
            <a:avLst/>
          </a:prstGeom>
        </p:spPr>
        <p:txBody>
          <a:bodyPr vert="horz" lIns="91440" tIns="45720" rIns="91440" bIns="45720" rtlCol="0" anchor="ctr"/>
          <a:lstStyle>
            <a:lvl1pPr algn="r" fontAlgn="auto">
              <a:spcBef>
                <a:spcPts val="0"/>
              </a:spcBef>
              <a:spcAft>
                <a:spcPts val="0"/>
              </a:spcAft>
              <a:defRPr sz="1000" smtClean="0">
                <a:solidFill>
                  <a:schemeClr val="tx2"/>
                </a:solidFill>
                <a:latin typeface="+mn-lt"/>
                <a:ea typeface="+mn-ea"/>
              </a:defRPr>
            </a:lvl1pPr>
          </a:lstStyle>
          <a:p>
            <a:pPr>
              <a:defRPr/>
            </a:pPr>
            <a:fld id="{4F584865-C10C-4380-87C2-35490C73291B}" type="datetimeFigureOut">
              <a:rPr lang="ja-JP" altLang="en-US"/>
              <a:pPr>
                <a:defRPr/>
              </a:pPr>
              <a:t>2022/5/25</a:t>
            </a:fld>
            <a:endParaRPr lang="ja-JP" altLang="en-US"/>
          </a:p>
        </p:txBody>
      </p:sp>
      <p:sp>
        <p:nvSpPr>
          <p:cNvPr id="5" name="Footer Placeholder 4"/>
          <p:cNvSpPr>
            <a:spLocks noGrp="1"/>
          </p:cNvSpPr>
          <p:nvPr>
            <p:ph type="ftr" sz="quarter" idx="3"/>
          </p:nvPr>
        </p:nvSpPr>
        <p:spPr>
          <a:xfrm>
            <a:off x="193675" y="6249988"/>
            <a:ext cx="3786188" cy="365125"/>
          </a:xfrm>
          <a:prstGeom prst="rect">
            <a:avLst/>
          </a:prstGeom>
        </p:spPr>
        <p:txBody>
          <a:bodyPr vert="horz" lIns="91440" tIns="45720" rIns="91440" bIns="45720" rtlCol="0" anchor="ctr"/>
          <a:lstStyle>
            <a:lvl1pPr algn="l" fontAlgn="auto">
              <a:spcBef>
                <a:spcPts val="0"/>
              </a:spcBef>
              <a:spcAft>
                <a:spcPts val="0"/>
              </a:spcAft>
              <a:defRPr sz="1000">
                <a:solidFill>
                  <a:schemeClr val="tx2"/>
                </a:solidFill>
                <a:latin typeface="+mn-lt"/>
                <a:ea typeface="+mn-ea"/>
              </a:defRPr>
            </a:lvl1pPr>
          </a:lstStyle>
          <a:p>
            <a:pPr>
              <a:defRPr/>
            </a:pPr>
            <a:endParaRPr lang="ja-JP" altLang="en-US"/>
          </a:p>
        </p:txBody>
      </p:sp>
      <p:sp>
        <p:nvSpPr>
          <p:cNvPr id="6" name="Slide Number Placeholder 5"/>
          <p:cNvSpPr>
            <a:spLocks noGrp="1"/>
          </p:cNvSpPr>
          <p:nvPr>
            <p:ph type="sldNum" sz="quarter" idx="4"/>
          </p:nvPr>
        </p:nvSpPr>
        <p:spPr>
          <a:xfrm>
            <a:off x="3990975" y="6249988"/>
            <a:ext cx="1162050" cy="365125"/>
          </a:xfrm>
          <a:prstGeom prst="rect">
            <a:avLst/>
          </a:prstGeom>
        </p:spPr>
        <p:txBody>
          <a:bodyPr vert="horz" lIns="91440" tIns="45720" rIns="91440" bIns="45720" rtlCol="0" anchor="ctr"/>
          <a:lstStyle>
            <a:lvl1pPr algn="ctr" fontAlgn="auto">
              <a:spcBef>
                <a:spcPts val="0"/>
              </a:spcBef>
              <a:spcAft>
                <a:spcPts val="0"/>
              </a:spcAft>
              <a:defRPr sz="1000" smtClean="0">
                <a:solidFill>
                  <a:schemeClr val="tx2"/>
                </a:solidFill>
                <a:latin typeface="+mn-lt"/>
                <a:ea typeface="+mn-ea"/>
              </a:defRPr>
            </a:lvl1pPr>
          </a:lstStyle>
          <a:p>
            <a:pPr>
              <a:defRPr/>
            </a:pPr>
            <a:fld id="{2AE05A3E-8C61-4082-B0D3-1480B789F2B2}" type="slidenum">
              <a:rPr lang="ja-JP" altLang="en-US"/>
              <a:pPr>
                <a:defRPr/>
              </a:pPr>
              <a:t>‹#›</a:t>
            </a:fld>
            <a:endParaRPr lang="ja-JP" altLang="en-US"/>
          </a:p>
        </p:txBody>
      </p:sp>
      <p:sp>
        <p:nvSpPr>
          <p:cNvPr id="1032" name="Text Placeholder 2"/>
          <p:cNvSpPr>
            <a:spLocks noGrp="1"/>
          </p:cNvSpPr>
          <p:nvPr>
            <p:ph type="body" idx="1"/>
          </p:nvPr>
        </p:nvSpPr>
        <p:spPr bwMode="auto">
          <a:xfrm>
            <a:off x="871538" y="2674938"/>
            <a:ext cx="7408862" cy="3451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0" r:id="rId4"/>
    <p:sldLayoutId id="2147483669" r:id="rId5"/>
    <p:sldLayoutId id="2147483668" r:id="rId6"/>
    <p:sldLayoutId id="2147483674" r:id="rId7"/>
    <p:sldLayoutId id="2147483675" r:id="rId8"/>
    <p:sldLayoutId id="2147483676" r:id="rId9"/>
    <p:sldLayoutId id="2147483667" r:id="rId10"/>
    <p:sldLayoutId id="2147483677" r:id="rId11"/>
  </p:sldLayoutIdLst>
  <p:txStyles>
    <p:titleStyle>
      <a:lvl1pPr algn="ctr" rtl="0" fontAlgn="base">
        <a:spcBef>
          <a:spcPct val="0"/>
        </a:spcBef>
        <a:spcAft>
          <a:spcPct val="0"/>
        </a:spcAft>
        <a:defRPr kumimoji="1" sz="4400" kern="1200">
          <a:solidFill>
            <a:srgbClr val="FFFFFF"/>
          </a:solidFill>
          <a:latin typeface="+mj-lt"/>
          <a:ea typeface="+mj-ea"/>
          <a:cs typeface="+mj-cs"/>
        </a:defRPr>
      </a:lvl1pPr>
      <a:lvl2pPr algn="ctr" rtl="0" fontAlgn="base">
        <a:spcBef>
          <a:spcPct val="0"/>
        </a:spcBef>
        <a:spcAft>
          <a:spcPct val="0"/>
        </a:spcAft>
        <a:defRPr kumimoji="1" sz="4400">
          <a:solidFill>
            <a:srgbClr val="FFFFFF"/>
          </a:solidFill>
          <a:latin typeface="Candara" pitchFamily="34" charset="0"/>
          <a:ea typeface="HGP明朝E" pitchFamily="18" charset="-128"/>
        </a:defRPr>
      </a:lvl2pPr>
      <a:lvl3pPr algn="ctr" rtl="0" fontAlgn="base">
        <a:spcBef>
          <a:spcPct val="0"/>
        </a:spcBef>
        <a:spcAft>
          <a:spcPct val="0"/>
        </a:spcAft>
        <a:defRPr kumimoji="1" sz="4400">
          <a:solidFill>
            <a:srgbClr val="FFFFFF"/>
          </a:solidFill>
          <a:latin typeface="Candara" pitchFamily="34" charset="0"/>
          <a:ea typeface="HGP明朝E" pitchFamily="18" charset="-128"/>
        </a:defRPr>
      </a:lvl3pPr>
      <a:lvl4pPr algn="ctr" rtl="0" fontAlgn="base">
        <a:spcBef>
          <a:spcPct val="0"/>
        </a:spcBef>
        <a:spcAft>
          <a:spcPct val="0"/>
        </a:spcAft>
        <a:defRPr kumimoji="1" sz="4400">
          <a:solidFill>
            <a:srgbClr val="FFFFFF"/>
          </a:solidFill>
          <a:latin typeface="Candara" pitchFamily="34" charset="0"/>
          <a:ea typeface="HGP明朝E" pitchFamily="18" charset="-128"/>
        </a:defRPr>
      </a:lvl4pPr>
      <a:lvl5pPr algn="ctr" rtl="0" fontAlgn="base">
        <a:spcBef>
          <a:spcPct val="0"/>
        </a:spcBef>
        <a:spcAft>
          <a:spcPct val="0"/>
        </a:spcAft>
        <a:defRPr kumimoji="1" sz="4400">
          <a:solidFill>
            <a:srgbClr val="FFFFFF"/>
          </a:solidFill>
          <a:latin typeface="Candara" pitchFamily="34" charset="0"/>
          <a:ea typeface="HGP明朝E" pitchFamily="18" charset="-128"/>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73050" indent="-273050" algn="l" rtl="0" fontAlgn="base">
        <a:spcBef>
          <a:spcPct val="20000"/>
        </a:spcBef>
        <a:spcAft>
          <a:spcPct val="0"/>
        </a:spcAft>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3050" algn="l" rtl="0" fontAlgn="base">
        <a:spcBef>
          <a:spcPct val="20000"/>
        </a:spcBef>
        <a:spcAft>
          <a:spcPct val="0"/>
        </a:spcAft>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rtl="0" fontAlgn="base">
        <a:spcBef>
          <a:spcPct val="20000"/>
        </a:spcBef>
        <a:spcAft>
          <a:spcPct val="0"/>
        </a:spcAft>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rtl="0" fontAlgn="base">
        <a:spcBef>
          <a:spcPct val="20000"/>
        </a:spcBef>
        <a:spcAft>
          <a:spcPct val="0"/>
        </a:spcAft>
        <a:buClr>
          <a:schemeClr val="accent1"/>
        </a:buClr>
        <a:buSzPct val="100000"/>
        <a:buFont typeface="Symbol" pitchFamily="18" charset="2"/>
        <a:buChar char=""/>
        <a:defRPr kumimoji="1" kern="1200">
          <a:solidFill>
            <a:schemeClr val="tx2"/>
          </a:solidFill>
          <a:latin typeface="+mn-lt"/>
          <a:ea typeface="+mn-ea"/>
          <a:cs typeface="+mn-cs"/>
        </a:defRPr>
      </a:lvl4pPr>
      <a:lvl5pPr marL="1462088" indent="-228600" algn="l" rtl="0" fontAlgn="base">
        <a:spcBef>
          <a:spcPct val="20000"/>
        </a:spcBef>
        <a:spcAft>
          <a:spcPct val="0"/>
        </a:spcAft>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 Box 2"/>
          <p:cNvSpPr txBox="1">
            <a:spLocks noChangeArrowheads="1"/>
          </p:cNvSpPr>
          <p:nvPr/>
        </p:nvSpPr>
        <p:spPr bwMode="auto">
          <a:xfrm>
            <a:off x="287687" y="605511"/>
            <a:ext cx="6130204" cy="523220"/>
          </a:xfrm>
          <a:prstGeom prst="rect">
            <a:avLst/>
          </a:prstGeom>
          <a:noFill/>
          <a:ln w="9525">
            <a:noFill/>
            <a:miter lim="800000"/>
            <a:headEnd/>
            <a:tailEnd/>
          </a:ln>
        </p:spPr>
        <p:txBody>
          <a:bodyPr wrap="none">
            <a:spAutoFit/>
          </a:bodyPr>
          <a:lstStyle/>
          <a:p>
            <a:r>
              <a:rPr lang="ja-JP" altLang="en-US" sz="2800" dirty="0">
                <a:latin typeface="HG丸ｺﾞｼｯｸM-PRO" pitchFamily="50" charset="-128"/>
                <a:ea typeface="HG丸ｺﾞｼｯｸM-PRO" pitchFamily="50" charset="-128"/>
              </a:rPr>
              <a:t>［商品名：　</a:t>
            </a:r>
            <a:r>
              <a:rPr lang="en-US" altLang="ja-JP" sz="2800" dirty="0">
                <a:latin typeface="HG丸ｺﾞｼｯｸM-PRO" pitchFamily="50" charset="-128"/>
                <a:ea typeface="HG丸ｺﾞｼｯｸM-PRO" pitchFamily="50" charset="-128"/>
              </a:rPr>
              <a:t>A5</a:t>
            </a:r>
            <a:r>
              <a:rPr lang="ja-JP" altLang="en-US" sz="2800" dirty="0">
                <a:latin typeface="HG丸ｺﾞｼｯｸM-PRO" pitchFamily="50" charset="-128"/>
                <a:ea typeface="HG丸ｺﾞｼｯｸM-PRO" pitchFamily="50" charset="-128"/>
              </a:rPr>
              <a:t>しおりシート　　］</a:t>
            </a:r>
          </a:p>
        </p:txBody>
      </p:sp>
      <p:cxnSp>
        <p:nvCxnSpPr>
          <p:cNvPr id="8" name="直線コネクタ 7"/>
          <p:cNvCxnSpPr/>
          <p:nvPr/>
        </p:nvCxnSpPr>
        <p:spPr>
          <a:xfrm>
            <a:off x="468313" y="6021388"/>
            <a:ext cx="8207375" cy="0"/>
          </a:xfrm>
          <a:prstGeom prst="line">
            <a:avLst/>
          </a:prstGeom>
        </p:spPr>
        <p:style>
          <a:lnRef idx="1">
            <a:schemeClr val="accent1"/>
          </a:lnRef>
          <a:fillRef idx="0">
            <a:schemeClr val="accent1"/>
          </a:fillRef>
          <a:effectRef idx="0">
            <a:schemeClr val="accent1"/>
          </a:effectRef>
          <a:fontRef idx="minor">
            <a:schemeClr val="tx1"/>
          </a:fontRef>
        </p:style>
      </p:cxnSp>
      <p:sp>
        <p:nvSpPr>
          <p:cNvPr id="14339" name="Text Box 5"/>
          <p:cNvSpPr txBox="1">
            <a:spLocks noChangeArrowheads="1"/>
          </p:cNvSpPr>
          <p:nvPr/>
        </p:nvSpPr>
        <p:spPr bwMode="auto">
          <a:xfrm>
            <a:off x="4355976" y="6093296"/>
            <a:ext cx="4564070" cy="523220"/>
          </a:xfrm>
          <a:prstGeom prst="rect">
            <a:avLst/>
          </a:prstGeom>
          <a:noFill/>
          <a:ln w="38100">
            <a:noFill/>
            <a:miter lim="800000"/>
            <a:headEnd/>
            <a:tailEnd/>
          </a:ln>
        </p:spPr>
        <p:txBody>
          <a:bodyPr wrap="none">
            <a:spAutoFit/>
          </a:bodyPr>
          <a:lstStyle/>
          <a:p>
            <a:r>
              <a:rPr lang="ja-JP" altLang="en-US" sz="1400" dirty="0">
                <a:latin typeface="HG丸ｺﾞｼｯｸM-PRO" pitchFamily="50" charset="-128"/>
                <a:ea typeface="HG丸ｺﾞｼｯｸM-PRO" pitchFamily="50" charset="-128"/>
              </a:rPr>
              <a:t>〒</a:t>
            </a:r>
            <a:r>
              <a:rPr lang="en-US" altLang="ja-JP" sz="1400" dirty="0">
                <a:latin typeface="HG丸ｺﾞｼｯｸM-PRO" pitchFamily="50" charset="-128"/>
                <a:ea typeface="HG丸ｺﾞｼｯｸM-PRO" pitchFamily="50" charset="-128"/>
              </a:rPr>
              <a:t>338-0004</a:t>
            </a:r>
            <a:r>
              <a:rPr lang="ja-JP" altLang="en-US" sz="1400" dirty="0">
                <a:latin typeface="HG丸ｺﾞｼｯｸM-PRO" pitchFamily="50" charset="-128"/>
                <a:ea typeface="HG丸ｺﾞｼｯｸM-PRO" pitchFamily="50" charset="-128"/>
              </a:rPr>
              <a:t>埼玉県さいたま市中央区本西</a:t>
            </a:r>
            <a:r>
              <a:rPr lang="en-US" altLang="ja-JP" sz="1400" dirty="0">
                <a:latin typeface="HG丸ｺﾞｼｯｸM-PRO" pitchFamily="50" charset="-128"/>
                <a:ea typeface="HG丸ｺﾞｼｯｸM-PRO" pitchFamily="50" charset="-128"/>
              </a:rPr>
              <a:t>4-16-15</a:t>
            </a:r>
          </a:p>
          <a:p>
            <a:r>
              <a:rPr lang="en-US" altLang="ja-JP" sz="1400" dirty="0">
                <a:latin typeface="HG丸ｺﾞｼｯｸM-PRO" pitchFamily="50" charset="-128"/>
                <a:ea typeface="HG丸ｺﾞｼｯｸM-PRO" pitchFamily="50" charset="-128"/>
              </a:rPr>
              <a:t>048-853-5221</a:t>
            </a:r>
          </a:p>
        </p:txBody>
      </p:sp>
      <p:sp>
        <p:nvSpPr>
          <p:cNvPr id="14340" name="Text Box 5"/>
          <p:cNvSpPr txBox="1">
            <a:spLocks noChangeArrowheads="1"/>
          </p:cNvSpPr>
          <p:nvPr/>
        </p:nvSpPr>
        <p:spPr bwMode="auto">
          <a:xfrm>
            <a:off x="5364088" y="4365104"/>
            <a:ext cx="3522663" cy="1200329"/>
          </a:xfrm>
          <a:prstGeom prst="rect">
            <a:avLst/>
          </a:prstGeom>
          <a:noFill/>
          <a:ln w="38100">
            <a:noFill/>
            <a:miter lim="800000"/>
            <a:headEnd/>
            <a:tailEnd/>
          </a:ln>
        </p:spPr>
        <p:txBody>
          <a:bodyPr>
            <a:spAutoFit/>
          </a:bodyPr>
          <a:lstStyle/>
          <a:p>
            <a:r>
              <a:rPr lang="ja-JP" altLang="en-US" sz="1200" dirty="0">
                <a:latin typeface="HG丸ｺﾞｼｯｸM-PRO" pitchFamily="50" charset="-128"/>
                <a:ea typeface="HG丸ｺﾞｼｯｸM-PRO" pitchFamily="50" charset="-128"/>
              </a:rPr>
              <a:t>ｻｲｽﾞ：</a:t>
            </a:r>
            <a:r>
              <a:rPr lang="pl-PL" altLang="ja-JP" sz="1200" dirty="0">
                <a:latin typeface="ＭＳ Ｐ明朝" charset="-128"/>
                <a:ea typeface="ＭＳ Ｐ明朝" charset="-128"/>
              </a:rPr>
              <a:t> </a:t>
            </a:r>
            <a:r>
              <a:rPr lang="ja-JP" altLang="en-US" sz="1200" dirty="0">
                <a:latin typeface="ＭＳ Ｐ明朝" charset="-128"/>
                <a:ea typeface="ＭＳ Ｐ明朝" charset="-128"/>
              </a:rPr>
              <a:t>Ｗ２１０</a:t>
            </a:r>
            <a:r>
              <a:rPr lang="en-US" altLang="ja-JP" sz="1200" dirty="0">
                <a:latin typeface="ＭＳ Ｐ明朝" charset="-128"/>
                <a:ea typeface="ＭＳ Ｐ明朝" charset="-128"/>
              </a:rPr>
              <a:t>×</a:t>
            </a:r>
            <a:r>
              <a:rPr lang="ja-JP" altLang="en-US" sz="1200" dirty="0">
                <a:latin typeface="ＭＳ Ｐ明朝" charset="-128"/>
                <a:ea typeface="ＭＳ Ｐ明朝" charset="-128"/>
              </a:rPr>
              <a:t>Ｈ１４８㎜（４０</a:t>
            </a:r>
            <a:r>
              <a:rPr lang="en-US" altLang="ja-JP" sz="1200" dirty="0">
                <a:latin typeface="ＭＳ Ｐ明朝" charset="-128"/>
                <a:ea typeface="ＭＳ Ｐ明朝" charset="-128"/>
              </a:rPr>
              <a:t>×</a:t>
            </a:r>
            <a:r>
              <a:rPr lang="ja-JP" altLang="en-US" sz="1200" dirty="0">
                <a:latin typeface="ＭＳ Ｐ明朝" charset="-128"/>
                <a:ea typeface="ＭＳ Ｐ明朝" charset="-128"/>
              </a:rPr>
              <a:t>１３０㎜のしおり</a:t>
            </a:r>
            <a:r>
              <a:rPr lang="en-US" altLang="ja-JP" sz="1200" dirty="0">
                <a:latin typeface="ＭＳ Ｐ明朝" charset="-128"/>
                <a:ea typeface="ＭＳ Ｐ明朝" charset="-128"/>
              </a:rPr>
              <a:t>4</a:t>
            </a:r>
            <a:r>
              <a:rPr lang="ja-JP" altLang="en-US" sz="1200" dirty="0">
                <a:latin typeface="ＭＳ Ｐ明朝" charset="-128"/>
                <a:ea typeface="ＭＳ Ｐ明朝" charset="-128"/>
              </a:rPr>
              <a:t>つ）</a:t>
            </a:r>
            <a:endParaRPr lang="en-US" altLang="ja-JP" sz="1200" dirty="0">
              <a:latin typeface="HG丸ｺﾞｼｯｸM-PRO" pitchFamily="50" charset="-128"/>
              <a:ea typeface="HG丸ｺﾞｼｯｸM-PRO" pitchFamily="50" charset="-128"/>
            </a:endParaRPr>
          </a:p>
          <a:p>
            <a:r>
              <a:rPr lang="ja-JP" altLang="en-US" sz="1200" dirty="0">
                <a:latin typeface="HG丸ｺﾞｼｯｸM-PRO" pitchFamily="50" charset="-128"/>
                <a:ea typeface="HG丸ｺﾞｼｯｸM-PRO" pitchFamily="50" charset="-128"/>
              </a:rPr>
              <a:t>素材：</a:t>
            </a:r>
            <a:r>
              <a:rPr lang="en-US" altLang="ja-JP" sz="1200" dirty="0">
                <a:latin typeface="HG丸ｺﾞｼｯｸM-PRO" pitchFamily="50" charset="-128"/>
                <a:ea typeface="HG丸ｺﾞｼｯｸM-PRO" pitchFamily="50" charset="-128"/>
              </a:rPr>
              <a:t>PP</a:t>
            </a:r>
            <a:r>
              <a:rPr lang="ja-JP" altLang="en-US" sz="1200" dirty="0">
                <a:latin typeface="HG丸ｺﾞｼｯｸM-PRO" pitchFamily="50" charset="-128"/>
                <a:ea typeface="HG丸ｺﾞｼｯｸM-PRO" pitchFamily="50" charset="-128"/>
              </a:rPr>
              <a:t>（ﾎﾟﾘﾌﾟﾛﾋﾟﾚﾝ）半透明</a:t>
            </a:r>
            <a:r>
              <a:rPr lang="en-US" altLang="ja-JP" sz="1200" dirty="0">
                <a:latin typeface="HG丸ｺﾞｼｯｸM-PRO" pitchFamily="50" charset="-128"/>
                <a:ea typeface="HG丸ｺﾞｼｯｸM-PRO" pitchFamily="50" charset="-128"/>
              </a:rPr>
              <a:t>PP</a:t>
            </a:r>
            <a:r>
              <a:rPr lang="en-US" altLang="ja-JP" sz="1200" dirty="0">
                <a:solidFill>
                  <a:srgbClr val="FF0000"/>
                </a:solidFill>
                <a:latin typeface="HG丸ｺﾞｼｯｸM-PRO" pitchFamily="50" charset="-128"/>
                <a:ea typeface="HG丸ｺﾞｼｯｸM-PRO" pitchFamily="50" charset="-128"/>
              </a:rPr>
              <a:t>0.</a:t>
            </a:r>
            <a:r>
              <a:rPr lang="ja-JP" altLang="en-US" sz="1200" dirty="0">
                <a:solidFill>
                  <a:srgbClr val="FF0000"/>
                </a:solidFill>
                <a:latin typeface="HG丸ｺﾞｼｯｸM-PRO" pitchFamily="50" charset="-128"/>
                <a:ea typeface="HG丸ｺﾞｼｯｸM-PRO" pitchFamily="50" charset="-128"/>
              </a:rPr>
              <a:t>２</a:t>
            </a:r>
            <a:r>
              <a:rPr lang="en-US" altLang="ja-JP" sz="1200" dirty="0">
                <a:solidFill>
                  <a:srgbClr val="FF0000"/>
                </a:solidFill>
                <a:latin typeface="HG丸ｺﾞｼｯｸM-PRO" pitchFamily="50" charset="-128"/>
                <a:ea typeface="HG丸ｺﾞｼｯｸM-PRO" pitchFamily="50" charset="-128"/>
              </a:rPr>
              <a:t>㎜</a:t>
            </a:r>
            <a:r>
              <a:rPr lang="ja-JP" altLang="en-US" sz="1200" dirty="0">
                <a:solidFill>
                  <a:srgbClr val="FF0000"/>
                </a:solidFill>
                <a:latin typeface="HG丸ｺﾞｼｯｸM-PRO" pitchFamily="50" charset="-128"/>
                <a:ea typeface="HG丸ｺﾞｼｯｸM-PRO" pitchFamily="50" charset="-128"/>
              </a:rPr>
              <a:t>厚</a:t>
            </a:r>
            <a:endParaRPr lang="en-US" altLang="ja-JP" sz="1200" dirty="0">
              <a:solidFill>
                <a:srgbClr val="FF0000"/>
              </a:solidFill>
              <a:latin typeface="HG丸ｺﾞｼｯｸM-PRO" pitchFamily="50" charset="-128"/>
              <a:ea typeface="HG丸ｺﾞｼｯｸM-PRO" pitchFamily="50" charset="-128"/>
            </a:endParaRPr>
          </a:p>
          <a:p>
            <a:r>
              <a:rPr lang="ja-JP" altLang="en-US" sz="1200" dirty="0">
                <a:latin typeface="HG丸ｺﾞｼｯｸM-PRO" pitchFamily="50" charset="-128"/>
                <a:ea typeface="HG丸ｺﾞｼｯｸM-PRO" pitchFamily="50" charset="-128"/>
              </a:rPr>
              <a:t>印刷：</a:t>
            </a:r>
            <a:r>
              <a:rPr lang="en-US" altLang="ja-JP" sz="1200" dirty="0">
                <a:latin typeface="HG丸ｺﾞｼｯｸM-PRO" pitchFamily="50" charset="-128"/>
                <a:ea typeface="HG丸ｺﾞｼｯｸM-PRO" pitchFamily="50" charset="-128"/>
              </a:rPr>
              <a:t>UV</a:t>
            </a:r>
            <a:r>
              <a:rPr lang="ja-JP" altLang="en-US" sz="1200" dirty="0">
                <a:latin typeface="HG丸ｺﾞｼｯｸM-PRO" pitchFamily="50" charset="-128"/>
                <a:ea typeface="HG丸ｺﾞｼｯｸM-PRO" pitchFamily="50" charset="-128"/>
              </a:rPr>
              <a:t>ｵﾌｾｯﾄ印刷　</a:t>
            </a:r>
            <a:r>
              <a:rPr lang="en-US" altLang="ja-JP" sz="1200" dirty="0">
                <a:latin typeface="HG丸ｺﾞｼｯｸM-PRO" pitchFamily="50" charset="-128"/>
                <a:ea typeface="HG丸ｺﾞｼｯｸM-PRO" pitchFamily="50" charset="-128"/>
              </a:rPr>
              <a:t>0/4C</a:t>
            </a:r>
            <a:r>
              <a:rPr lang="ja-JP" altLang="en-US" sz="1200" dirty="0">
                <a:latin typeface="HG丸ｺﾞｼｯｸM-PRO" pitchFamily="50" charset="-128"/>
                <a:ea typeface="HG丸ｺﾞｼｯｸM-PRO" pitchFamily="50" charset="-128"/>
              </a:rPr>
              <a:t>＋白＋ニス</a:t>
            </a:r>
          </a:p>
          <a:p>
            <a:r>
              <a:rPr lang="ja-JP" altLang="en-US" sz="1200">
                <a:latin typeface="HG丸ｺﾞｼｯｸM-PRO" pitchFamily="50" charset="-128"/>
                <a:ea typeface="HG丸ｺﾞｼｯｸM-PRO" pitchFamily="50" charset="-128"/>
              </a:rPr>
              <a:t>梱包：</a:t>
            </a:r>
            <a:r>
              <a:rPr lang="ja-JP" altLang="en-US" sz="1200">
                <a:solidFill>
                  <a:srgbClr val="000000"/>
                </a:solidFill>
                <a:latin typeface="HG丸ｺﾞｼｯｸM-PRO" panose="020F0600000000000000" pitchFamily="50" charset="-128"/>
                <a:ea typeface="HG丸ｺﾞｼｯｸM-PRO" panose="020F0600000000000000" pitchFamily="50" charset="-128"/>
              </a:rPr>
              <a:t>適量</a:t>
            </a:r>
            <a:r>
              <a:rPr lang="ja-JP" altLang="ja-JP" sz="1200">
                <a:solidFill>
                  <a:srgbClr val="000000"/>
                </a:solidFill>
                <a:latin typeface="HG丸ｺﾞｼｯｸM-PRO" panose="020F0600000000000000" pitchFamily="50" charset="-128"/>
                <a:ea typeface="HG丸ｺﾞｼｯｸM-PRO" panose="020F0600000000000000" pitchFamily="50" charset="-128"/>
              </a:rPr>
              <a:t>ﾀﾞﾝﾎﾞｰﾙ梱包</a:t>
            </a:r>
            <a:endParaRPr lang="en-US" altLang="ja-JP" sz="1200" dirty="0">
              <a:latin typeface="HG丸ｺﾞｼｯｸM-PRO" pitchFamily="50" charset="-128"/>
              <a:ea typeface="HG丸ｺﾞｼｯｸM-PRO" pitchFamily="50" charset="-128"/>
            </a:endParaRPr>
          </a:p>
          <a:p>
            <a:r>
              <a:rPr lang="ja-JP" altLang="en-US" sz="1200" dirty="0">
                <a:latin typeface="HG丸ｺﾞｼｯｸM-PRO" pitchFamily="50" charset="-128"/>
                <a:ea typeface="HG丸ｺﾞｼｯｸM-PRO" pitchFamily="50" charset="-128"/>
              </a:rPr>
              <a:t>製作日数：校了後　約５日間（</a:t>
            </a:r>
            <a:r>
              <a:rPr lang="en-US" altLang="ja-JP" sz="1200" dirty="0">
                <a:latin typeface="HG丸ｺﾞｼｯｸM-PRO" pitchFamily="50" charset="-128"/>
                <a:ea typeface="HG丸ｺﾞｼｯｸM-PRO" pitchFamily="50" charset="-128"/>
              </a:rPr>
              <a:t>1</a:t>
            </a:r>
            <a:r>
              <a:rPr lang="ja-JP" altLang="en-US" sz="1200" dirty="0">
                <a:latin typeface="HG丸ｺﾞｼｯｸM-PRO" pitchFamily="50" charset="-128"/>
                <a:ea typeface="HG丸ｺﾞｼｯｸM-PRO" pitchFamily="50" charset="-128"/>
              </a:rPr>
              <a:t>万部）</a:t>
            </a:r>
          </a:p>
          <a:p>
            <a:r>
              <a:rPr lang="ja-JP" altLang="en-US" sz="1200" dirty="0">
                <a:latin typeface="HG丸ｺﾞｼｯｸM-PRO" pitchFamily="50" charset="-128"/>
                <a:ea typeface="HG丸ｺﾞｼｯｸM-PRO" pitchFamily="50" charset="-128"/>
              </a:rPr>
              <a:t>生産地：日本　埼玉県</a:t>
            </a:r>
            <a:endParaRPr lang="en-US" altLang="ja-JP" sz="1200" dirty="0">
              <a:latin typeface="HG丸ｺﾞｼｯｸM-PRO" pitchFamily="50" charset="-128"/>
              <a:ea typeface="HG丸ｺﾞｼｯｸM-PRO" pitchFamily="50" charset="-128"/>
            </a:endParaRPr>
          </a:p>
        </p:txBody>
      </p:sp>
      <p:sp>
        <p:nvSpPr>
          <p:cNvPr id="15" name="Text Box 5"/>
          <p:cNvSpPr txBox="1">
            <a:spLocks noChangeArrowheads="1"/>
          </p:cNvSpPr>
          <p:nvPr/>
        </p:nvSpPr>
        <p:spPr bwMode="auto">
          <a:xfrm>
            <a:off x="5292080" y="2924944"/>
            <a:ext cx="3522663" cy="1323439"/>
          </a:xfrm>
          <a:prstGeom prst="rect">
            <a:avLst/>
          </a:prstGeom>
          <a:noFill/>
          <a:ln w="38100">
            <a:noFill/>
            <a:miter lim="800000"/>
            <a:headEnd/>
            <a:tailEnd/>
          </a:ln>
        </p:spPr>
        <p:txBody>
          <a:bodyPr>
            <a:spAutoFit/>
          </a:bodyPr>
          <a:lstStyle/>
          <a:p>
            <a:r>
              <a:rPr lang="ja-JP" altLang="en-US" sz="1600" dirty="0">
                <a:latin typeface="HG丸ｺﾞｼｯｸM-PRO" pitchFamily="50" charset="-128"/>
                <a:ea typeface="HG丸ｺﾞｼｯｸM-PRO" pitchFamily="50" charset="-128"/>
              </a:rPr>
              <a:t>当社メリット：</a:t>
            </a:r>
            <a:endParaRPr lang="en-US" altLang="ja-JP" sz="1600" dirty="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クリアファイル素材で作れば数百万部の超大型案件でもいつでも短納期対応可能。バラバラにならず、切り離しが癖になるマイクロミシン仕様</a:t>
            </a:r>
          </a:p>
        </p:txBody>
      </p:sp>
      <p:pic>
        <p:nvPicPr>
          <p:cNvPr id="16" name="Picture 20"/>
          <p:cNvPicPr>
            <a:picLocks noChangeAspect="1" noChangeArrowheads="1"/>
          </p:cNvPicPr>
          <p:nvPr/>
        </p:nvPicPr>
        <p:blipFill>
          <a:blip r:embed="rId2" cstate="print"/>
          <a:srcRect/>
          <a:stretch>
            <a:fillRect/>
          </a:stretch>
        </p:blipFill>
        <p:spPr bwMode="auto">
          <a:xfrm>
            <a:off x="827584" y="6093296"/>
            <a:ext cx="2886075" cy="552450"/>
          </a:xfrm>
          <a:prstGeom prst="rect">
            <a:avLst/>
          </a:prstGeom>
          <a:noFill/>
          <a:ln w="9525">
            <a:noFill/>
            <a:miter lim="800000"/>
            <a:headEnd/>
            <a:tailEnd/>
          </a:ln>
          <a:effectLst/>
        </p:spPr>
      </p:pic>
      <p:sp>
        <p:nvSpPr>
          <p:cNvPr id="18" name="Text Box 5"/>
          <p:cNvSpPr txBox="1">
            <a:spLocks noChangeArrowheads="1"/>
          </p:cNvSpPr>
          <p:nvPr/>
        </p:nvSpPr>
        <p:spPr bwMode="auto">
          <a:xfrm>
            <a:off x="4644008" y="1196752"/>
            <a:ext cx="4242743" cy="1323439"/>
          </a:xfrm>
          <a:prstGeom prst="rect">
            <a:avLst/>
          </a:prstGeom>
          <a:noFill/>
          <a:ln w="38100">
            <a:noFill/>
            <a:miter lim="800000"/>
            <a:headEnd/>
            <a:tailEnd/>
          </a:ln>
        </p:spPr>
        <p:txBody>
          <a:bodyPr wrap="square">
            <a:spAutoFit/>
          </a:bodyPr>
          <a:lstStyle/>
          <a:p>
            <a:r>
              <a:rPr lang="ja-JP" altLang="en-US" sz="1600" dirty="0">
                <a:latin typeface="HG丸ｺﾞｼｯｸM-PRO" pitchFamily="50" charset="-128"/>
                <a:ea typeface="HG丸ｺﾞｼｯｸM-PRO" pitchFamily="50" charset="-128"/>
              </a:rPr>
              <a:t>商品特徴：</a:t>
            </a:r>
            <a:endParaRPr lang="en-US" altLang="ja-JP" sz="1600" dirty="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①</a:t>
            </a:r>
            <a:r>
              <a:rPr lang="ja-JP" altLang="en-US" sz="1600" b="1" dirty="0">
                <a:solidFill>
                  <a:srgbClr val="FF0000"/>
                </a:solidFill>
                <a:latin typeface="HG丸ｺﾞｼｯｸM-PRO" pitchFamily="50" charset="-128"/>
                <a:ea typeface="HG丸ｺﾞｼｯｸM-PRO" pitchFamily="50" charset="-128"/>
              </a:rPr>
              <a:t>国内フルカラー印刷でクリアファイルより安い価格設定</a:t>
            </a:r>
            <a:endParaRPr lang="en-US" altLang="ja-JP" sz="1600" b="1" dirty="0">
              <a:solidFill>
                <a:srgbClr val="FF0000"/>
              </a:solidFill>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②超短納期で抜くだけ納品</a:t>
            </a:r>
            <a:endParaRPr lang="en-US" altLang="ja-JP" sz="1600" dirty="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③推しキャラ</a:t>
            </a:r>
            <a:r>
              <a:rPr lang="en-US" altLang="ja-JP" sz="1600" dirty="0">
                <a:latin typeface="HG丸ｺﾞｼｯｸM-PRO" pitchFamily="50" charset="-128"/>
                <a:ea typeface="HG丸ｺﾞｼｯｸM-PRO" pitchFamily="50" charset="-128"/>
              </a:rPr>
              <a:t>4</a:t>
            </a:r>
            <a:r>
              <a:rPr lang="ja-JP" altLang="en-US" sz="1600" dirty="0">
                <a:latin typeface="HG丸ｺﾞｼｯｸM-PRO" pitchFamily="50" charset="-128"/>
                <a:ea typeface="HG丸ｺﾞｼｯｸM-PRO" pitchFamily="50" charset="-128"/>
              </a:rPr>
              <a:t>人まで印刷可能</a:t>
            </a:r>
          </a:p>
        </p:txBody>
      </p:sp>
      <p:pic>
        <p:nvPicPr>
          <p:cNvPr id="3" name="図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7687" y="3147957"/>
            <a:ext cx="4893240" cy="2602142"/>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ウェーブ">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ウェーブ">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ェーブ">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513</TotalTime>
  <Words>129</Words>
  <Application>Microsoft Office PowerPoint</Application>
  <PresentationFormat>画面に合わせる (4:3)</PresentationFormat>
  <Paragraphs>15</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HG丸ｺﾞｼｯｸM-PRO</vt:lpstr>
      <vt:lpstr>ＭＳ Ｐ明朝</vt:lpstr>
      <vt:lpstr>Arial</vt:lpstr>
      <vt:lpstr>Candara</vt:lpstr>
      <vt:lpstr>Symbol</vt:lpstr>
      <vt:lpstr>ウェーブ</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商材紹介</dc:title>
  <dc:creator>古瀬 康弘</dc:creator>
  <cp:lastModifiedBy>大山 真穂</cp:lastModifiedBy>
  <cp:revision>70</cp:revision>
  <cp:lastPrinted>2017-06-13T09:07:16Z</cp:lastPrinted>
  <dcterms:created xsi:type="dcterms:W3CDTF">2013-04-02T06:14:51Z</dcterms:created>
  <dcterms:modified xsi:type="dcterms:W3CDTF">2022-05-25T06:36:36Z</dcterms:modified>
</cp:coreProperties>
</file>